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B872C91-1DC7-4754-A09E-473C71C7C3BC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9908E30-BCA3-4EA5-98BD-620D08A09669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72C91-1DC7-4754-A09E-473C71C7C3BC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08E30-BCA3-4EA5-98BD-620D08A09669}" type="slidenum">
              <a:rPr lang="en-US" smtClean="0"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72C91-1DC7-4754-A09E-473C71C7C3BC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08E30-BCA3-4EA5-98BD-620D08A09669}" type="slidenum">
              <a:rPr lang="en-US" smtClean="0"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72C91-1DC7-4754-A09E-473C71C7C3BC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08E30-BCA3-4EA5-98BD-620D08A09669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72C91-1DC7-4754-A09E-473C71C7C3BC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08E30-BCA3-4EA5-98BD-620D08A0966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72C91-1DC7-4754-A09E-473C71C7C3BC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08E30-BCA3-4EA5-98BD-620D08A09669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72C91-1DC7-4754-A09E-473C71C7C3BC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08E30-BCA3-4EA5-98BD-620D08A09669}" type="slidenum">
              <a:rPr lang="en-US" smtClean="0"/>
              <a:t>‹#›</a:t>
            </a:fld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72C91-1DC7-4754-A09E-473C71C7C3BC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08E30-BCA3-4EA5-98BD-620D08A09669}" type="slidenum">
              <a:rPr lang="en-US" smtClean="0"/>
              <a:t>‹#›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72C91-1DC7-4754-A09E-473C71C7C3BC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08E30-BCA3-4EA5-98BD-620D08A096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72C91-1DC7-4754-A09E-473C71C7C3BC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08E30-BCA3-4EA5-98BD-620D08A096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72C91-1DC7-4754-A09E-473C71C7C3BC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08E30-BCA3-4EA5-98BD-620D08A096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B872C91-1DC7-4754-A09E-473C71C7C3BC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C9908E30-BCA3-4EA5-98BD-620D08A0966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Spirit &amp; Opportunity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Paul Jones, Robin McCollum, Laura </a:t>
            </a:r>
            <a:r>
              <a:rPr lang="en-US" dirty="0" err="1" smtClean="0"/>
              <a:t>Karabasz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9291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2057400"/>
            <a:ext cx="7835153" cy="4068762"/>
          </a:xfrm>
        </p:spPr>
        <p:txBody>
          <a:bodyPr>
            <a:normAutofit/>
          </a:bodyPr>
          <a:lstStyle/>
          <a:p>
            <a:r>
              <a:rPr lang="en-US" dirty="0" smtClean="0"/>
              <a:t>Soil Composition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Lahonton</a:t>
            </a:r>
            <a:r>
              <a:rPr lang="en-US" dirty="0" smtClean="0"/>
              <a:t> Crater Dunes &amp; other craters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Unusual Mimi and Humphrey rocks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from Spirit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4680" y="4800600"/>
            <a:ext cx="2095500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2689" y="3124200"/>
            <a:ext cx="2209800" cy="1429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1910853"/>
            <a:ext cx="1699780" cy="1358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5075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Atmospheric Conditions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First Meteorite on another planet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Hydrothermal System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for Opportunity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3352800"/>
            <a:ext cx="1533525" cy="1530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4891" y="4883341"/>
            <a:ext cx="1604818" cy="10602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057400"/>
            <a:ext cx="1781175" cy="120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8898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rovers were built practically identical to each other. They have solar panels on the sides and a camera head over the main system. It also has many instruments needed for the research tucked underneath it.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Twin Rovers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4419600"/>
            <a:ext cx="2647950" cy="172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4428836"/>
            <a:ext cx="2647950" cy="172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7874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Opportunity                                         Spirit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Images from Spirit &amp; Opportunity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286000"/>
            <a:ext cx="2095500" cy="209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2279073"/>
            <a:ext cx="2095500" cy="209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5409" y="4800600"/>
            <a:ext cx="260985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3372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Images cont.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286000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2274455"/>
            <a:ext cx="28575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636" y="4308186"/>
            <a:ext cx="2552700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3928052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5044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Images cont.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286000"/>
            <a:ext cx="4200525" cy="183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2362200"/>
            <a:ext cx="3267075" cy="140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4447309"/>
            <a:ext cx="2828925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4289551"/>
            <a:ext cx="3571875" cy="1934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1013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ardcover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</TotalTime>
  <Words>96</Words>
  <Application>Microsoft Office PowerPoint</Application>
  <PresentationFormat>On-screen Show (4:3)</PresentationFormat>
  <Paragraphs>29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Hardcover</vt:lpstr>
      <vt:lpstr>Spirit &amp; Opportunity</vt:lpstr>
      <vt:lpstr>Results from Spirit</vt:lpstr>
      <vt:lpstr>Results for Opportunity</vt:lpstr>
      <vt:lpstr>The Twin Rovers</vt:lpstr>
      <vt:lpstr>Images from Spirit &amp; Opportunity</vt:lpstr>
      <vt:lpstr>Images cont.</vt:lpstr>
      <vt:lpstr>Images cont.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Spirit &amp; Opportunity</dc:title>
  <dc:creator>vci</dc:creator>
  <cp:lastModifiedBy>vci</cp:lastModifiedBy>
  <cp:revision>6</cp:revision>
  <dcterms:created xsi:type="dcterms:W3CDTF">2013-10-07T13:36:05Z</dcterms:created>
  <dcterms:modified xsi:type="dcterms:W3CDTF">2013-10-08T13:22:53Z</dcterms:modified>
</cp:coreProperties>
</file>